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Fill</a:t>
            </a:r>
            <a:r>
              <a:rPr lang="fr-FR" sz="3600" b="1" dirty="0" smtClean="0"/>
              <a:t> in the </a:t>
            </a:r>
            <a:r>
              <a:rPr lang="fr-FR" sz="3600" b="1" dirty="0" err="1" smtClean="0"/>
              <a:t>missing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words</a:t>
            </a:r>
            <a:r>
              <a:rPr lang="fr-FR" sz="3600" b="1" dirty="0" smtClean="0"/>
              <a:t>!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 Jean </a:t>
            </a:r>
            <a:r>
              <a:rPr lang="fr-FR" sz="6000" b="1" dirty="0" smtClean="0"/>
              <a:t>_________ à </a:t>
            </a:r>
            <a:r>
              <a:rPr lang="fr-FR" sz="6000" b="1" dirty="0" smtClean="0"/>
              <a:t>son cours de maths quand il </a:t>
            </a:r>
            <a:r>
              <a:rPr lang="fr-FR" sz="6000" b="1" dirty="0" smtClean="0"/>
              <a:t>________ son </a:t>
            </a:r>
            <a:r>
              <a:rPr lang="fr-FR" sz="6000" b="1" dirty="0" smtClean="0"/>
              <a:t>ami Lucas.</a:t>
            </a:r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 Jean </a:t>
            </a:r>
            <a:r>
              <a:rPr lang="fr-FR" sz="6000" b="1" dirty="0" smtClean="0"/>
              <a:t>__________ à </a:t>
            </a:r>
            <a:r>
              <a:rPr lang="fr-FR" sz="6000" b="1" dirty="0" smtClean="0"/>
              <a:t>courir vers Lucas.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Mais Lucas </a:t>
            </a:r>
            <a:r>
              <a:rPr lang="fr-FR" sz="6000" b="1" dirty="0" smtClean="0"/>
              <a:t>________ </a:t>
            </a:r>
            <a:r>
              <a:rPr lang="fr-FR" sz="6000" b="1" dirty="0" smtClean="0"/>
              <a:t>laissé une orange par terre.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Marc n’a pas vu l’orange, et il </a:t>
            </a:r>
            <a:r>
              <a:rPr lang="fr-FR" sz="6000" b="1" dirty="0" smtClean="0"/>
              <a:t>__________.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Les réponses: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6" y="2327565"/>
            <a:ext cx="11328585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 Jean </a:t>
            </a:r>
            <a:r>
              <a:rPr lang="fr-FR" sz="6000" b="1" dirty="0" smtClean="0">
                <a:solidFill>
                  <a:srgbClr val="FF0000"/>
                </a:solidFill>
              </a:rPr>
              <a:t>marchait</a:t>
            </a:r>
            <a:r>
              <a:rPr lang="fr-FR" sz="6000" b="1" dirty="0" smtClean="0"/>
              <a:t> à </a:t>
            </a:r>
            <a:r>
              <a:rPr lang="fr-FR" sz="6000" b="1" dirty="0" smtClean="0"/>
              <a:t>son cours de maths quand il </a:t>
            </a:r>
            <a:r>
              <a:rPr lang="fr-FR" sz="6000" b="1" dirty="0" smtClean="0">
                <a:solidFill>
                  <a:srgbClr val="FF0000"/>
                </a:solidFill>
              </a:rPr>
              <a:t>a vu </a:t>
            </a:r>
            <a:r>
              <a:rPr lang="fr-FR" sz="6000" b="1" dirty="0" smtClean="0"/>
              <a:t>son </a:t>
            </a:r>
            <a:r>
              <a:rPr lang="fr-FR" sz="6000" b="1" dirty="0" smtClean="0"/>
              <a:t>ami Lucas.</a:t>
            </a:r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 Jean </a:t>
            </a:r>
            <a:r>
              <a:rPr lang="fr-FR" sz="6000" b="1" dirty="0" smtClean="0">
                <a:solidFill>
                  <a:srgbClr val="FF0000"/>
                </a:solidFill>
              </a:rPr>
              <a:t>a commencé </a:t>
            </a:r>
            <a:r>
              <a:rPr lang="fr-FR" sz="6000" b="1" dirty="0" smtClean="0"/>
              <a:t>à </a:t>
            </a:r>
            <a:r>
              <a:rPr lang="fr-FR" sz="6000" b="1" dirty="0" smtClean="0"/>
              <a:t>courir vers Lucas.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Mais Lucas </a:t>
            </a:r>
            <a:r>
              <a:rPr lang="fr-FR" sz="6000" b="1" dirty="0" smtClean="0">
                <a:solidFill>
                  <a:srgbClr val="FF0000"/>
                </a:solidFill>
              </a:rPr>
              <a:t>avait</a:t>
            </a:r>
            <a:r>
              <a:rPr lang="fr-FR" sz="6000" b="1" dirty="0" smtClean="0"/>
              <a:t> laissé </a:t>
            </a:r>
            <a:r>
              <a:rPr lang="fr-FR" sz="6000" b="1" dirty="0" smtClean="0"/>
              <a:t>une orange par terre.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Marc n’a pas vu l’orange, et il </a:t>
            </a:r>
            <a:r>
              <a:rPr lang="fr-FR" sz="6000" b="1" dirty="0" smtClean="0">
                <a:solidFill>
                  <a:srgbClr val="FF0000"/>
                </a:solidFill>
              </a:rPr>
              <a:t>a trébuché.</a:t>
            </a:r>
            <a:endParaRPr lang="fr-FR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7135</TotalTime>
  <Words>94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 Fill in the missing words!</vt:lpstr>
      <vt:lpstr>LA CLOCHETTE  Les réponses: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2016-09-29T12:30:23Z</dcterms:created>
  <dcterms:modified xsi:type="dcterms:W3CDTF">2016-10-13T13:16:49Z</dcterms:modified>
</cp:coreProperties>
</file>